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6031B8-16C3-40A3-B7B2-27992B39D354}" v="27" dt="2020-12-15T22:36:32.498"/>
    <p1510:client id="{92F586F2-F9A1-4046-8298-984CE726A3F0}" v="1" dt="2020-12-15T22:03:39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B582F-29C9-40AD-B5B9-664980ADF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019DBC-C482-4C09-BD77-B9223737C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BDAEDC-2CFF-4E40-8AD0-8507B0DF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950008-CD52-42C3-8380-33CF64E33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86B8F3-4611-475B-B6B2-6918D9C9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27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5BE34-BFC2-4344-A6F1-7206C4398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5ABDA6-CFD3-4FDE-A459-60BDFA751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350D36-4FF4-465D-859E-7F973FF5D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C42EB7-A02E-4B1A-8AF4-426D9B93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4AB29-0332-4A56-B86D-9FD6E6F5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84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398C51-6533-4917-840C-E3096BCA6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12AB44-2F15-4F34-9B6D-4EA5B5EB2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6CD34D-95FF-4F51-B63F-EC74D046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0C018D-2E47-4EF9-A6D4-612A74CCD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478B6A-B606-4B56-B225-40FC4BFC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1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A7157-E285-4828-B03A-C6F3EB7A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26CC8D-0096-4875-9A5D-4F3AF1A6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89D280-8DEC-47CA-95E7-1EB84D9E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807CC6-5E2C-4A4E-9599-204101D5E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EAD592-13FC-4A86-B73A-59E44909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57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EB367-5F29-4152-924B-B0B04A7FE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61CB2C-5543-4BE1-9F30-C5EDBD4BC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AAE2DF-A1DB-4F13-8EBD-E7375765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AA567C-DB78-47BA-802F-2A7933F0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06784-40CF-45DE-8041-D01D9934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48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C0ADE-F6E8-4C0B-97C6-127F00BA2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7A7CC6-4453-466C-AE8E-9D717DDA8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51C6E1D-EE7E-49CB-88D7-E458155E6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DEBECB-8A86-41CB-8CB2-32986C21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EFB469-547C-49F3-B3E0-1A9C10C2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EACB3C-3FB3-49AE-9C4A-CDA86FC8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5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A459F-7F8B-4EBD-8855-549F6F150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A8DE5F-038C-4F5D-911F-3A13B018E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51E586-8789-435A-BA18-339454E05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6A1841C-67D2-4B15-BC5E-883952E8D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1658408-4F3E-4F08-A9D0-509213D52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0203795-463A-4EA6-980D-60B1B787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EA46CB1-BABC-43C2-9CC3-98602A32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8D4ABDB-6E7A-450E-A0DB-82C8E18C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34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8CAB9-FD2C-4572-8065-811DE6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162FE0-73B4-4686-AF50-216BFC75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78F910-AEED-4421-ADAC-44AA2A16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BC49CA-CDD0-498E-A520-9DD8218B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84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0C861B6-52A0-4321-9783-BD26C553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8FC3CA-3A0F-408D-9803-7CCC79E7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0DA08DF-B59C-41FA-9728-4DC7E0D1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98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8D647-4352-4AB4-A51A-82C7F9149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5D2CB7-1335-4CC6-9A8D-2FC87F139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0FC0E4-4C93-45A1-8767-03468A40C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7680CF-30F2-421B-AE0E-127B219F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816DEB-7637-4BA7-9B35-BF8CD607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AAA186-79E7-40AE-843B-3A8A4800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7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EC360-8442-444E-B72C-593174B5C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3FFC81-1289-42D4-B4BA-017AE31983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E47154-B311-405F-9884-2F6D7F9B2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4B2F81-252A-465D-80E8-BA7184EA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8EA17B-F72E-40F5-A031-81B7D60F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8D1D45-E8D8-4402-84A6-70FCE141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73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F84C0E-37BA-4BF7-B4F4-370A47CD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C27423-51F1-4FBE-B7E0-BB4E2C34D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420250-BB11-4B46-B5FA-3CAD56B58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C162-0490-4510-86B9-41C2F27FBF6A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A2BC16-E4F2-4D97-8C01-7207DDD34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B97FC1-69FE-4C7E-A06B-0174BD4BC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58B4-7B5B-4F74-BD12-5D6CA1E3F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36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A9974D33-70D1-43A7-AE06-0F3DA71AD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61" y="361507"/>
            <a:ext cx="2924175" cy="7620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1E9797C-0237-43EF-A52A-45BD6A6BC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605" y="1659988"/>
            <a:ext cx="7943242" cy="461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89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14CB468B386C4BB336CE708567484E" ma:contentTypeVersion="2" ma:contentTypeDescription="Crie um novo documento." ma:contentTypeScope="" ma:versionID="f1b0718d381823afc7a8a5d0808a1f67">
  <xsd:schema xmlns:xsd="http://www.w3.org/2001/XMLSchema" xmlns:xs="http://www.w3.org/2001/XMLSchema" xmlns:p="http://schemas.microsoft.com/office/2006/metadata/properties" xmlns:ns2="c5c69b49-1f59-4446-be6d-3debf3f8bda5" targetNamespace="http://schemas.microsoft.com/office/2006/metadata/properties" ma:root="true" ma:fieldsID="ad798e6eeea58812be606bc1279b91e2" ns2:_="">
    <xsd:import namespace="c5c69b49-1f59-4446-be6d-3debf3f8b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69b49-1f59-4446-be6d-3debf3f8b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C1245E-FCA4-4C22-AA5A-16A68BAF66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C93AA5-5022-4E93-A501-5DCA672F1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69b49-1f59-4446-be6d-3debf3f8b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02EF95-3D2D-4CC1-8593-301C09974B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Christina Ramos Nayme</dc:creator>
  <cp:lastModifiedBy>ana christina nayme</cp:lastModifiedBy>
  <cp:revision>6</cp:revision>
  <dcterms:created xsi:type="dcterms:W3CDTF">2020-12-15T21:50:19Z</dcterms:created>
  <dcterms:modified xsi:type="dcterms:W3CDTF">2020-12-17T20:49:11Z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0x010100C014CB468B386C4BB336CE708567484E</vt:lpwstr>
  </property>
</Properties>
</file>